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 Thin"/>
      <p:regular r:id="rId62"/>
      <p:bold r:id="rId63"/>
      <p:italic r:id="rId64"/>
      <p:boldItalic r:id="rId65"/>
    </p:embeddedFont>
    <p:embeddedFont>
      <p:font typeface="Roboto Medium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Amatic SC"/>
      <p:regular r:id="rId74"/>
      <p:bold r:id="rId75"/>
    </p:embeddedFont>
    <p:embeddedFont>
      <p:font typeface="Inconsolata"/>
      <p:regular r:id="rId76"/>
      <p:bold r:id="rId77"/>
    </p:embeddedFont>
    <p:embeddedFont>
      <p:font typeface="Roboto Light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2B1201D-DACF-45E3-ABB0-EDB5A68F82F0}">
  <a:tblStyle styleId="{42B1201D-DACF-45E3-ABB0-EDB5A68F82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Light-italic.fntdata"/><Relationship Id="rId81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5.xml"/><Relationship Id="rId75" Type="http://schemas.openxmlformats.org/officeDocument/2006/relationships/font" Target="fonts/AmaticSC-bold.fntdata"/><Relationship Id="rId30" Type="http://schemas.openxmlformats.org/officeDocument/2006/relationships/slide" Target="slides/slide24.xml"/><Relationship Id="rId74" Type="http://schemas.openxmlformats.org/officeDocument/2006/relationships/font" Target="fonts/AmaticSC-regular.fntdata"/><Relationship Id="rId33" Type="http://schemas.openxmlformats.org/officeDocument/2006/relationships/slide" Target="slides/slide27.xml"/><Relationship Id="rId77" Type="http://schemas.openxmlformats.org/officeDocument/2006/relationships/font" Target="fonts/Inconsolata-bold.fntdata"/><Relationship Id="rId32" Type="http://schemas.openxmlformats.org/officeDocument/2006/relationships/slide" Target="slides/slide26.xml"/><Relationship Id="rId76" Type="http://schemas.openxmlformats.org/officeDocument/2006/relationships/font" Target="fonts/Inconsolata-regular.fntdata"/><Relationship Id="rId35" Type="http://schemas.openxmlformats.org/officeDocument/2006/relationships/slide" Target="slides/slide29.xml"/><Relationship Id="rId79" Type="http://schemas.openxmlformats.org/officeDocument/2006/relationships/font" Target="fonts/RobotoLight-bold.fntdata"/><Relationship Id="rId34" Type="http://schemas.openxmlformats.org/officeDocument/2006/relationships/slide" Target="slides/slide28.xml"/><Relationship Id="rId78" Type="http://schemas.openxmlformats.org/officeDocument/2006/relationships/font" Target="fonts/RobotoLight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Thin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Thin-italic.fntdata"/><Relationship Id="rId63" Type="http://schemas.openxmlformats.org/officeDocument/2006/relationships/font" Target="fonts/RobotoThin-bold.fntdata"/><Relationship Id="rId22" Type="http://schemas.openxmlformats.org/officeDocument/2006/relationships/slide" Target="slides/slide16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5.xml"/><Relationship Id="rId65" Type="http://schemas.openxmlformats.org/officeDocument/2006/relationships/font" Target="fonts/RobotoThin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7.xml"/><Relationship Id="rId67" Type="http://schemas.openxmlformats.org/officeDocument/2006/relationships/font" Target="fonts/RobotoMedium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4ee42309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4ee42309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5533a6018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5533a6018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4ee42309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4ee42309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ee42309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ee42309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54ee42309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54ee42309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54ee42309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54ee42309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4ee42309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4ee42309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4ee42309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54ee42309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4ee42309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4ee42309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54ee42309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54ee42309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4ee42309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4ee42309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533a6018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5533a6018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54ee423090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54ee42309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54ee42309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54ee42309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4ee423090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4ee423090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54ee423090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54ee42309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4ee42309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4ee42309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4ee42309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4ee42309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4ee423090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4ee42309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549e60985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549e60985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4ee42309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4ee42309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49e6098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549e6098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54ee42309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54ee42309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ee42309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ee42309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549e60985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549e60985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4ee4230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54ee4230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5533a601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5533a601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467e30a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5467e30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5467e30a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5467e30a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67e30ab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67e30ab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5533a6018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5533a6018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ee42309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ee42309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shutterstock_795217711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5533a6018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5533a601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5533a6018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5533a6018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5533a6018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5533a6018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5467e30ab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5467e30ab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5467e30ab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5467e30ab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5467e30abf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5467e30ab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5467e30abf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5467e30abf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5467e30abf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5467e30abf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5467e30ab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5467e30ab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4ee42309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4ee42309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5467e30abf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5467e30abf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467e30abf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467e30ab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5467e30abf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5467e30abf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5467e30abf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5467e30ab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5533a6018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5533a6018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5467e30abf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5467e30abf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4ee42309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4ee42309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shutterstock_184763024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4ee42309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4ee42309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54ee42309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54ee42309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shutterstock_575384821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54ee42309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54ee42309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6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4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54.png"/><Relationship Id="rId7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7" Type="http://schemas.openxmlformats.org/officeDocument/2006/relationships/image" Target="../media/image5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77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75.png"/><Relationship Id="rId8" Type="http://schemas.openxmlformats.org/officeDocument/2006/relationships/image" Target="../media/image7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8.png"/><Relationship Id="rId5" Type="http://schemas.openxmlformats.org/officeDocument/2006/relationships/image" Target="../media/image76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9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9" Type="http://schemas.openxmlformats.org/officeDocument/2006/relationships/image" Target="../media/image90.png"/><Relationship Id="rId5" Type="http://schemas.openxmlformats.org/officeDocument/2006/relationships/image" Target="../media/image69.png"/><Relationship Id="rId6" Type="http://schemas.openxmlformats.org/officeDocument/2006/relationships/image" Target="../media/image101.png"/><Relationship Id="rId7" Type="http://schemas.openxmlformats.org/officeDocument/2006/relationships/image" Target="../media/image95.png"/><Relationship Id="rId8" Type="http://schemas.openxmlformats.org/officeDocument/2006/relationships/image" Target="../media/image9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87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Relationship Id="rId5" Type="http://schemas.openxmlformats.org/officeDocument/2006/relationships/image" Target="../media/image100.png"/><Relationship Id="rId6" Type="http://schemas.openxmlformats.org/officeDocument/2006/relationships/image" Target="../media/image93.png"/><Relationship Id="rId7" Type="http://schemas.openxmlformats.org/officeDocument/2006/relationships/image" Target="../media/image89.png"/><Relationship Id="rId8" Type="http://schemas.openxmlformats.org/officeDocument/2006/relationships/image" Target="../media/image8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0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5.png"/><Relationship Id="rId4" Type="http://schemas.openxmlformats.org/officeDocument/2006/relationships/image" Target="../media/image104.png"/><Relationship Id="rId5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0.png"/><Relationship Id="rId4" Type="http://schemas.openxmlformats.org/officeDocument/2006/relationships/image" Target="../media/image10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3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3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9.png"/><Relationship Id="rId4" Type="http://schemas.openxmlformats.org/officeDocument/2006/relationships/image" Target="../media/image1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Partner </a:t>
            </a: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big part of being a developer is learning on the fly!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/>
              <a:t>Instructions sent via Slack</a:t>
            </a:r>
            <a:endParaRPr b="1" sz="1800"/>
          </a:p>
        </p:txBody>
      </p:sp>
      <p:sp>
        <p:nvSpPr>
          <p:cNvPr id="1134" name="Google Shape;113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6"/>
          <p:cNvSpPr txBox="1"/>
          <p:nvPr>
            <p:ph idx="1" type="subTitle"/>
          </p:nvPr>
        </p:nvSpPr>
        <p:spPr>
          <a:xfrm>
            <a:off x="-12300" y="3385575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downloading code from Slack, make sure you choose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If you copy and paste directly from Slack, your code will not work!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6" name="Google Shape;11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5" y="32962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6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8" name="Google Shape;1148;p66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49" name="Google Shape;1149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0" name="Google Shape;1150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66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152" name="Google Shape;1152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3" name="Google Shape;1153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66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155" name="Google Shape;1155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6" name="Google Shape;1156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66"/>
          <p:cNvSpPr txBox="1"/>
          <p:nvPr>
            <p:ph idx="2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file sent to you via Slack.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66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6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6"/>
          <p:cNvSpPr txBox="1"/>
          <p:nvPr>
            <p:ph idx="3" type="subTitle"/>
          </p:nvPr>
        </p:nvSpPr>
        <p:spPr>
          <a:xfrm>
            <a:off x="-12300" y="1623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66"/>
          <p:cNvSpPr txBox="1"/>
          <p:nvPr>
            <p:ph idx="4" type="subTitle"/>
          </p:nvPr>
        </p:nvSpPr>
        <p:spPr>
          <a:xfrm>
            <a:off x="0" y="23904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7" name="Google Shape;1167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68" name="Google Shape;1168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76" name="Google Shape;117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78" name="Google Shape;1178;p68"/>
          <p:cNvGraphicFramePr/>
          <p:nvPr/>
        </p:nvGraphicFramePr>
        <p:xfrm>
          <a:off x="453563" y="149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1976950"/>
                <a:gridCol w="2094125"/>
                <a:gridCol w="4165800"/>
              </a:tblGrid>
              <a:tr h="42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HTML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CSS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12940"/>
                    </a:solidFill>
                  </a:tcPr>
                </a:tc>
              </a:tr>
              <a:tr h="284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T="91425" marB="91425" marR="91425" marL="137150"/>
                </a:tc>
              </a:tr>
            </a:tbl>
          </a:graphicData>
        </a:graphic>
      </p:graphicFrame>
      <p:pic>
        <p:nvPicPr>
          <p:cNvPr id="1179" name="Google Shape;11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187" name="Google Shape;1187;p6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8" name="Google Shape;1188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195" name="Google Shape;1195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6" name="Google Shape;1196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5276950"/>
              </a:tblGrid>
              <a:tr h="158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198" name="Google Shape;1198;p70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0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i="1" lang="en" sz="1800"/>
              <a:t>nouns</a:t>
            </a:r>
            <a:r>
              <a:rPr lang="en" sz="1800"/>
              <a:t> of programming</a:t>
            </a:r>
            <a:endParaRPr sz="1800"/>
          </a:p>
        </p:txBody>
      </p:sp>
      <p:sp>
        <p:nvSpPr>
          <p:cNvPr id="1200" name="Google Shape;1200;p70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0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0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Numbers, strings, Booleans, etc.</a:t>
            </a:r>
            <a:endParaRPr sz="1800"/>
          </a:p>
        </p:txBody>
      </p:sp>
      <p:sp>
        <p:nvSpPr>
          <p:cNvPr id="1203" name="Google Shape;1203;p70"/>
          <p:cNvSpPr txBox="1"/>
          <p:nvPr>
            <p:ph idx="3" type="subTitle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Made up of a </a:t>
            </a:r>
            <a:r>
              <a:rPr b="1" lang="en" sz="1800"/>
              <a:t>name</a:t>
            </a:r>
            <a:r>
              <a:rPr lang="en" sz="1800"/>
              <a:t> and a </a:t>
            </a:r>
            <a:r>
              <a:rPr b="1" lang="en" sz="1800"/>
              <a:t>value</a:t>
            </a:r>
            <a:endParaRPr sz="1800"/>
          </a:p>
        </p:txBody>
      </p:sp>
      <p:pic>
        <p:nvPicPr>
          <p:cNvPr id="1204" name="Google Shape;1204;p7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7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7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5" name="Google Shape;1215;p71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24" name="Google Shape;1224;p72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(""), </a:t>
                      </a:r>
                      <a:b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Snow White is a string.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25" name="Google Shape;1225;p72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2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2" name="Google Shape;123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9" name="Google Shape;123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241" name="Google Shape;1241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Variables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46" name="Google Shape;1046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7" name="Google Shape;1047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7" name="Google Shape;1247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48" name="Google Shape;1248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249" name="Google Shape;1249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5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5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52" name="Google Shape;1252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7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55" name="Google Shape;1255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75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58" name="Google Shape;1258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75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61" name="Google Shape;1261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2" name="Google Shape;1262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75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/>
          </a:p>
        </p:txBody>
      </p:sp>
      <p:sp>
        <p:nvSpPr>
          <p:cNvPr id="1264" name="Google Shape;1264;p7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5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5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5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/>
          </a:p>
        </p:txBody>
      </p:sp>
      <p:sp>
        <p:nvSpPr>
          <p:cNvPr id="1268" name="Google Shape;1268;p75"/>
          <p:cNvSpPr txBox="1"/>
          <p:nvPr>
            <p:ph idx="3" type="subTitle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/>
          </a:p>
        </p:txBody>
      </p:sp>
      <p:sp>
        <p:nvSpPr>
          <p:cNvPr id="1269" name="Google Shape;1269;p75"/>
          <p:cNvSpPr txBox="1"/>
          <p:nvPr>
            <p:ph idx="4" type="subTitle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5" name="Google Shape;1275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1" name="Google Shape;1281;p7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282" name="Google Shape;1282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9" name="Google Shape;1289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7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6" name="Google Shape;1296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298" name="Google Shape;129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299" name="Google Shape;1299;p79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"Fox"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"Turtle"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"Teacher"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6" name="Google Shape;1306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7" name="Google Shape;130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 it!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5" name="Google Shape;131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2" name="Google Shape;1322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  <p:sp>
        <p:nvSpPr>
          <p:cNvPr id="1329" name="Google Shape;1329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0" name="Google Shape;1330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Console Log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8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34" name="Google Shape;1334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83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37" name="Google Shape;133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83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40" name="Google Shape;1340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83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i="1"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8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83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83"/>
          <p:cNvSpPr txBox="1"/>
          <p:nvPr>
            <p:ph idx="2" type="subTitle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6" name="Google Shape;1346;p83"/>
          <p:cNvSpPr txBox="1"/>
          <p:nvPr>
            <p:ph idx="3" type="subTitle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47" name="Google Shape;1347;p83"/>
          <p:cNvGraphicFramePr/>
          <p:nvPr/>
        </p:nvGraphicFramePr>
        <p:xfrm>
          <a:off x="1403000" y="314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4677825"/>
              </a:tblGrid>
              <a:tr h="136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"Welcome: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"Pizzas cost $5 each"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"Your total is: $"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"Still Hungry: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53" name="Google Shape;1053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4" name="Google Shape;105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56" name="Google Shape;1056;p58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8"/>
          <p:cNvSpPr txBox="1"/>
          <p:nvPr>
            <p:ph idx="1" type="subTitle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</a:t>
            </a:r>
            <a:r>
              <a:rPr lang="en" sz="1800"/>
              <a:t> Definitions</a:t>
            </a:r>
            <a:endParaRPr sz="1800"/>
          </a:p>
        </p:txBody>
      </p:sp>
      <p:sp>
        <p:nvSpPr>
          <p:cNvPr id="1058" name="Google Shape;1058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8"/>
          <p:cNvSpPr txBox="1"/>
          <p:nvPr>
            <p:ph idx="2" type="subTitle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1060" name="Google Shape;1060;p58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8"/>
          <p:cNvSpPr txBox="1"/>
          <p:nvPr>
            <p:ph idx="3" type="subTitle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062" name="Google Shape;1062;p58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8"/>
          <p:cNvSpPr txBox="1"/>
          <p:nvPr>
            <p:ph idx="4" type="subTitle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064" name="Google Shape;1064;p58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8"/>
          <p:cNvSpPr txBox="1"/>
          <p:nvPr>
            <p:ph idx="5" type="subTitle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066" name="Google Shape;1066;p58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8"/>
          <p:cNvSpPr txBox="1"/>
          <p:nvPr>
            <p:ph idx="6" type="subTitle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Logging, alerting, prompting</a:t>
            </a:r>
            <a:endParaRPr/>
          </a:p>
        </p:txBody>
      </p:sp>
      <p:pic>
        <p:nvPicPr>
          <p:cNvPr id="1068" name="Google Shape;1068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8"/>
          <p:cNvPicPr preferRelativeResize="0"/>
          <p:nvPr/>
        </p:nvPicPr>
        <p:blipFill rotWithShape="1">
          <a:blip r:embed="rId7">
            <a:alphaModFix/>
          </a:blip>
          <a:srcRect b="1830" l="0" r="0" t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8"/>
          <p:cNvPicPr preferRelativeResize="0"/>
          <p:nvPr/>
        </p:nvPicPr>
        <p:blipFill rotWithShape="1">
          <a:blip r:embed="rId8">
            <a:alphaModFix/>
          </a:blip>
          <a:srcRect b="1830" l="0" r="0" t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7" name="Google Shape;1357;p8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58" name="Google Shape;1358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5" name="Google Shape;1365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8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" name="Google Shape;1371;p87"/>
          <p:cNvGraphicFramePr/>
          <p:nvPr/>
        </p:nvGraphicFramePr>
        <p:xfrm>
          <a:off x="369363" y="14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5488400"/>
              </a:tblGrid>
              <a:tr h="197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definitely rock!"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"The question is, do *you*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you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372" name="Google Shape;137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3" name="Google Shape;137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5" name="Google Shape;137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</a:t>
            </a:r>
            <a:r>
              <a:rPr lang="en"/>
              <a:t>useful for development and debugging.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87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77" name="Google Shape;1377;p87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8" name="Google Shape;1378;p87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9" name="Google Shape;1379;p87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80" name="Google Shape;1380;p87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Prevent this page from creating additional dialogs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1" name="Google Shape;1381;p87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2" name="Google Shape;1382;p87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3" name="Google Shape;1383;p87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4" name="Google Shape;1384;p87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385" name="Google Shape;1385;p87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6" name="Google Shape;1386;p87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7" name="Google Shape;1387;p87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8" name="Google Shape;1388;p87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9" name="Google Shape;1389;p87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90" name="Google Shape;1390;p87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7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87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8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9" name="Google Shape;1399;p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8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Alerts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6" name="Google Shape;1406;p8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8" name="Google Shape;1408;p8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/>
          </a:p>
        </p:txBody>
      </p:sp>
      <p:sp>
        <p:nvSpPr>
          <p:cNvPr id="1409" name="Google Shape;140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89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12" name="Google Shape;1412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3" name="Google Shape;1413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4" name="Google Shape;1414;p89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15" name="Google Shape;1415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6" name="Google Shape;1416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7" name="Google Shape;1417;p89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18" name="Google Shape;1418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9" name="Google Shape;1419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89"/>
          <p:cNvSpPr txBox="1"/>
          <p:nvPr>
            <p:ph idx="1" type="subTitle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1" name="Google Shape;1421;p8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89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89"/>
          <p:cNvSpPr txBox="1"/>
          <p:nvPr>
            <p:ph idx="2" type="subTitle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4" name="Google Shape;1424;p89"/>
          <p:cNvSpPr txBox="1"/>
          <p:nvPr>
            <p:ph idx="3" type="subTitle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9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36" name="Google Shape;1436;p9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7" name="Google Shape;1437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4" name="Google Shape;1444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9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1" name="Google Shape;1451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53" name="Google Shape;1453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54" name="Google Shape;1454;p93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9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</a:t>
            </a: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60" name="Google Shape;146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1" name="Google Shape;1461;p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JavaScript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0" name="Google Shape;1080;p59"/>
          <p:cNvSpPr txBox="1"/>
          <p:nvPr>
            <p:ph idx="1" type="subTitle"/>
          </p:nvPr>
        </p:nvSpPr>
        <p:spPr>
          <a:xfrm>
            <a:off x="0" y="675975"/>
            <a:ext cx="5550600" cy="190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Prepare to become true coders! 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1" name="Google Shape;1081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2" name="Google Shape;1082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3" name="Google Shape;1083;p59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4" name="Google Shape;10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851" y="1220875"/>
            <a:ext cx="1799600" cy="2520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8" name="Google Shape;1468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</a:t>
            </a: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9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95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1" name="Google Shape;1471;p95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72" name="Google Shape;1472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95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75" name="Google Shape;1475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95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78" name="Google Shape;1478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95"/>
          <p:cNvSpPr txBox="1"/>
          <p:nvPr>
            <p:ph idx="1" type="subTitle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95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95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95"/>
          <p:cNvSpPr txBox="1"/>
          <p:nvPr>
            <p:ph idx="2" type="subTitle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4" name="Google Shape;1484;p95"/>
          <p:cNvSpPr txBox="1"/>
          <p:nvPr>
            <p:ph idx="3" type="subTitle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5" name="Google Shape;1485;p95"/>
          <p:cNvSpPr txBox="1"/>
          <p:nvPr>
            <p:ph idx="4" type="subTitle"/>
          </p:nvPr>
        </p:nvSpPr>
        <p:spPr>
          <a:xfrm>
            <a:off x="25" y="3003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i="1" lang="en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6" name="Google Shape;148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75" y="28771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9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3" name="Google Shape;1493;p9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9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2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99" name="Google Shape;1499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0" name="Google Shape;1500;p9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9" name="Google Shape;150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activity as a class.</a:t>
            </a:r>
            <a:endParaRPr/>
          </a:p>
        </p:txBody>
      </p:sp>
      <p:sp>
        <p:nvSpPr>
          <p:cNvPr id="1510" name="Google Shape;1510;p9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511" name="Google Shape;1511;p98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98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Open the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file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sent to you in your code editor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98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8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98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98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Then run the program to check if you are right. Note any that you got wrong and ask about it in class.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7" name="Google Shape;1517;p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9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9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5" name="Google Shape;1525;p9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26" name="Google Shape;1526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33" name="Google Shape;1533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4" name="Google Shape;1534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36" name="Google Shape;1536;p100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42" name="Google Shape;1542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3" name="Google Shape;1543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01"/>
          <p:cNvSpPr txBox="1"/>
          <p:nvPr>
            <p:ph idx="1" type="subTitle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array:</a:t>
            </a:r>
            <a:endParaRPr/>
          </a:p>
        </p:txBody>
      </p:sp>
      <p:graphicFrame>
        <p:nvGraphicFramePr>
          <p:cNvPr id="1545" name="Google Shape;1545;p101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6" name="Google Shape;1546;p101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8404925"/>
              </a:tblGrid>
              <a:tr h="10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2" name="Google Shape;1552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54" name="Google Shape;1554;p10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02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i="1" lang="en" sz="130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6" name="Google Shape;1556;p102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02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2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9" name="Google Shape;1559;p102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0" name="Google Shape;1560;p10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0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0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3" name="Google Shape;1563;p102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6468350"/>
              </a:tblGrid>
              <a:tr h="183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Tommy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Doug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Oblina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9" name="Google Shape;1569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71" name="Google Shape;1571;p103"/>
          <p:cNvGraphicFramePr/>
          <p:nvPr/>
        </p:nvGraphicFramePr>
        <p:xfrm>
          <a:off x="526225" y="23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{42B1201D-DACF-45E3-ABB0-EDB5A68F82F0}</a:tableStyleId>
              </a:tblPr>
              <a:tblGrid>
                <a:gridCol w="8212850"/>
              </a:tblGrid>
              <a:tr h="246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72" name="Google Shape;1572;p10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03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4" name="Google Shape;1574;p10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03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6" name="Google Shape;1576;p10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0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3" name="Google Shape;1583;p10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0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090" name="Google Shape;1090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0" name="Google Shape;1590;p10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2" name="Google Shape;1592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i="1"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3" name="Google Shape;1593;p10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599" name="Google Shape;1599;p10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0" name="Google Shape;1600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7" name="Google Shape;1607;p10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08" name="Google Shape;1608;p10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0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4" name="Google Shape;1614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5" name="Google Shape;1615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0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0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1622" name="Google Shape;1622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3" name="Google Shape;1623;p10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0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09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7" name="Google Shape;1627;p109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28" name="Google Shape;1628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9" name="Google Shape;1629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0" name="Google Shape;1630;p109"/>
          <p:cNvSpPr txBox="1"/>
          <p:nvPr>
            <p:ph idx="1" type="subTitle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 array of your favorite bands.</a:t>
            </a:r>
            <a:endParaRPr sz="1600"/>
          </a:p>
        </p:txBody>
      </p:sp>
      <p:sp>
        <p:nvSpPr>
          <p:cNvPr id="1631" name="Google Shape;1631;p109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2" name="Google Shape;1632;p109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33" name="Google Shape;1633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4" name="Google Shape;1634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5" name="Google Shape;1635;p109"/>
          <p:cNvSpPr txBox="1"/>
          <p:nvPr>
            <p:ph idx="2" type="subTitle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1636" name="Google Shape;1636;p109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7" name="Google Shape;1637;p109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38" name="Google Shape;1638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9" name="Google Shape;1639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0" name="Google Shape;1640;p109"/>
          <p:cNvSpPr txBox="1"/>
          <p:nvPr>
            <p:ph idx="3" type="subTitle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1641" name="Google Shape;1641;p109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2" name="Google Shape;1642;p109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43" name="Google Shape;1643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4" name="Google Shape;1644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5" name="Google Shape;1645;p109"/>
          <p:cNvSpPr txBox="1"/>
          <p:nvPr>
            <p:ph idx="4" type="subTitle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1646" name="Google Shape;1646;p109"/>
          <p:cNvSpPr txBox="1"/>
          <p:nvPr>
            <p:ph idx="5" type="subTitle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47" name="Google Shape;1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10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3" name="Google Shape;1653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4" name="Google Shape;1654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10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098" name="Google Shape;109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9" name="Google Shape;109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0" name="Google Shape;11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2"/>
          <p:cNvSpPr txBox="1"/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</a:t>
            </a:r>
            <a:r>
              <a:rPr lang="en"/>
              <a:t>T</a:t>
            </a:r>
            <a:r>
              <a:rPr lang="en"/>
              <a:t>ake </a:t>
            </a:r>
            <a:r>
              <a:rPr lang="en"/>
              <a:t>N</a:t>
            </a:r>
            <a:r>
              <a:rPr lang="en"/>
              <a:t>otes!</a:t>
            </a:r>
            <a:endParaRPr/>
          </a:p>
        </p:txBody>
      </p:sp>
      <p:sp>
        <p:nvSpPr>
          <p:cNvPr id="1106" name="Google Shape;1106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3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3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22" name="Google Shape;1122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</a:t>
            </a:r>
            <a:r>
              <a:rPr lang="en"/>
              <a:t>tips: </a:t>
            </a:r>
            <a:endParaRPr/>
          </a:p>
        </p:txBody>
      </p:sp>
      <p:sp>
        <p:nvSpPr>
          <p:cNvPr id="1123" name="Google Shape;112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26" name="Google Shape;1126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</a:t>
            </a:r>
            <a:r>
              <a:rPr lang="en" sz="1800"/>
              <a:t> class activities at home. </a:t>
            </a:r>
            <a:endParaRPr sz="1800"/>
          </a:p>
        </p:txBody>
      </p:sp>
      <p:sp>
        <p:nvSpPr>
          <p:cNvPr id="1127" name="Google Shape;1127;p6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28" name="Google Shape;1128;p6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